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7" r:id="rId2"/>
    <p:sldId id="256" r:id="rId3"/>
    <p:sldId id="258" r:id="rId4"/>
    <p:sldId id="259" r:id="rId5"/>
    <p:sldId id="260" r:id="rId6"/>
    <p:sldId id="261" r:id="rId7"/>
    <p:sldId id="262" r:id="rId8"/>
    <p:sldId id="270" r:id="rId9"/>
    <p:sldId id="263" r:id="rId10"/>
    <p:sldId id="264" r:id="rId11"/>
    <p:sldId id="265" r:id="rId12"/>
    <p:sldId id="267" r:id="rId13"/>
    <p:sldId id="268" r:id="rId14"/>
    <p:sldId id="269" r:id="rId15"/>
    <p:sldId id="266" r:id="rId16"/>
    <p:sldId id="274" r:id="rId17"/>
    <p:sldId id="271" r:id="rId18"/>
    <p:sldId id="272" r:id="rId19"/>
    <p:sldId id="275" r:id="rId20"/>
    <p:sldId id="276" r:id="rId21"/>
  </p:sldIdLst>
  <p:sldSz cx="9144000" cy="6858000" type="screen4x3"/>
  <p:notesSz cx="6858000" cy="9144000"/>
  <p:defaultTextStyle>
    <a:defPPr>
      <a:defRPr lang="th-TH"/>
    </a:defPPr>
    <a:lvl1pPr marL="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7CAED"/>
    <a:srgbClr val="9BD6E9"/>
    <a:srgbClr val="87CFE5"/>
    <a:srgbClr val="ADDEED"/>
    <a:srgbClr val="FEAA02"/>
    <a:srgbClr val="FFD653"/>
    <a:srgbClr val="000A3A"/>
    <a:srgbClr val="004CA8"/>
    <a:srgbClr val="000D4C"/>
    <a:srgbClr val="A162D0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80" d="100"/>
          <a:sy n="80" d="100"/>
        </p:scale>
        <p:origin x="-1512" y="-149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ยึดหัวกระดาษ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3" name="ตัวยึดวันที่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2C836C-BB42-4D65-B7D9-6BC4A4782DB7}" type="datetimeFigureOut">
              <a:rPr lang="th-TH" smtClean="0"/>
              <a:pPr/>
              <a:t>12/09/60</a:t>
            </a:fld>
            <a:endParaRPr lang="th-TH"/>
          </a:p>
        </p:txBody>
      </p:sp>
      <p:sp>
        <p:nvSpPr>
          <p:cNvPr id="4" name="ตัวยึดรูปบนภาพนิ่ง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h-TH"/>
          </a:p>
        </p:txBody>
      </p:sp>
      <p:sp>
        <p:nvSpPr>
          <p:cNvPr id="5" name="ตัวยึดบันทึกย่อ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h-TH" smtClean="0"/>
              <a:t>คลิกเพื่อแก้ไขลักษณะของข้อความต้นแบบ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th-TH"/>
          </a:p>
        </p:txBody>
      </p:sp>
      <p:sp>
        <p:nvSpPr>
          <p:cNvPr id="6" name="ตัวยึดท้ายกระดา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7" name="ตัวยึดหมายเลขภาพนิ่ง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F1420C-C46D-48C2-9925-8A1FAB94EA7A}" type="slidenum">
              <a:rPr lang="th-TH" smtClean="0"/>
              <a:pPr/>
              <a:t>‹#›</a:t>
            </a:fld>
            <a:endParaRPr lang="th-TH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ยึดรูปบนภาพนิ่ง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ยึดบันทึกย่อ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th-TH" dirty="0"/>
          </a:p>
        </p:txBody>
      </p:sp>
      <p:sp>
        <p:nvSpPr>
          <p:cNvPr id="4" name="ตัวยึดหมายเลขภาพนิ่ง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F1420C-C46D-48C2-9925-8A1FAB94EA7A}" type="slidenum">
              <a:rPr lang="th-TH" smtClean="0"/>
              <a:pPr/>
              <a:t>13</a:t>
            </a:fld>
            <a:endParaRPr lang="th-TH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ยึดรูปบนภาพนิ่ง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ยึดบันทึกย่อ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th-TH" dirty="0"/>
          </a:p>
        </p:txBody>
      </p:sp>
      <p:sp>
        <p:nvSpPr>
          <p:cNvPr id="4" name="ตัวยึดหมายเลขภาพนิ่ง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F1420C-C46D-48C2-9925-8A1FAB94EA7A}" type="slidenum">
              <a:rPr lang="th-TH" smtClean="0"/>
              <a:pPr/>
              <a:t>14</a:t>
            </a:fld>
            <a:endParaRPr lang="th-TH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ภาพนิ่ง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th-TH" smtClean="0"/>
              <a:t>คลิกเพื่อแก้ไขลักษณะชื่อเรื่องต้นแบบ</a:t>
            </a:r>
            <a:endParaRPr lang="th-TH"/>
          </a:p>
        </p:txBody>
      </p:sp>
      <p:sp>
        <p:nvSpPr>
          <p:cNvPr id="3" name="ชื่อเรื่องรอง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th-TH" smtClean="0"/>
              <a:t>คลิกเพื่อแก้ไขลักษณะชื่อเรื่องรองต้นแบบ</a:t>
            </a:r>
            <a:endParaRPr lang="th-TH"/>
          </a:p>
        </p:txBody>
      </p:sp>
      <p:sp>
        <p:nvSpPr>
          <p:cNvPr id="4" name="ตัวยึด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AAC3C-EF78-4211-8D98-858745A5B0AE}" type="datetimeFigureOut">
              <a:rPr lang="th-TH" smtClean="0"/>
              <a:pPr/>
              <a:t>12/09/60</a:t>
            </a:fld>
            <a:endParaRPr lang="th-TH"/>
          </a:p>
        </p:txBody>
      </p:sp>
      <p:sp>
        <p:nvSpPr>
          <p:cNvPr id="5" name="ตัวยึด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ยึดหมายเลขภาพนิ่ง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EE361-77F2-4A85-B0DF-EAAF6FD095C8}" type="slidenum">
              <a:rPr lang="th-TH" smtClean="0"/>
              <a:pPr/>
              <a:t>‹#›</a:t>
            </a:fld>
            <a:endParaRPr lang="th-TH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ชื่อเรื่องและข้อความ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mtClean="0"/>
              <a:t>คลิกเพื่อแก้ไขลักษณะชื่อเรื่องต้นแบบ</a:t>
            </a:r>
            <a:endParaRPr lang="th-TH"/>
          </a:p>
        </p:txBody>
      </p:sp>
      <p:sp>
        <p:nvSpPr>
          <p:cNvPr id="3" name="ตัวยึดข้อความแนวตั้ง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h-TH" smtClean="0"/>
              <a:t>คลิกเพื่อแก้ไขลักษณะของข้อความต้นแบบ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th-TH"/>
          </a:p>
        </p:txBody>
      </p:sp>
      <p:sp>
        <p:nvSpPr>
          <p:cNvPr id="4" name="ตัวยึด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AAC3C-EF78-4211-8D98-858745A5B0AE}" type="datetimeFigureOut">
              <a:rPr lang="th-TH" smtClean="0"/>
              <a:pPr/>
              <a:t>12/09/60</a:t>
            </a:fld>
            <a:endParaRPr lang="th-TH"/>
          </a:p>
        </p:txBody>
      </p:sp>
      <p:sp>
        <p:nvSpPr>
          <p:cNvPr id="5" name="ตัวยึด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ยึดหมายเลขภาพนิ่ง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EE361-77F2-4A85-B0DF-EAAF6FD095C8}" type="slidenum">
              <a:rPr lang="th-TH" smtClean="0"/>
              <a:pPr/>
              <a:t>‹#›</a:t>
            </a:fld>
            <a:endParaRPr lang="th-TH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ข้อความและชื่อเรื่อง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แนวตั้ง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th-TH" smtClean="0"/>
              <a:t>คลิกเพื่อแก้ไขลักษณะชื่อเรื่องต้นแบบ</a:t>
            </a:r>
            <a:endParaRPr lang="th-TH"/>
          </a:p>
        </p:txBody>
      </p:sp>
      <p:sp>
        <p:nvSpPr>
          <p:cNvPr id="3" name="ตัวยึดข้อความแนวตั้ง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th-TH" smtClean="0"/>
              <a:t>คลิกเพื่อแก้ไขลักษณะของข้อความต้นแบบ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th-TH"/>
          </a:p>
        </p:txBody>
      </p:sp>
      <p:sp>
        <p:nvSpPr>
          <p:cNvPr id="4" name="ตัวยึด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AAC3C-EF78-4211-8D98-858745A5B0AE}" type="datetimeFigureOut">
              <a:rPr lang="th-TH" smtClean="0"/>
              <a:pPr/>
              <a:t>12/09/60</a:t>
            </a:fld>
            <a:endParaRPr lang="th-TH"/>
          </a:p>
        </p:txBody>
      </p:sp>
      <p:sp>
        <p:nvSpPr>
          <p:cNvPr id="5" name="ตัวยึด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ยึดหมายเลขภาพนิ่ง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EE361-77F2-4A85-B0DF-EAAF6FD095C8}" type="slidenum">
              <a:rPr lang="th-TH" smtClean="0"/>
              <a:pPr/>
              <a:t>‹#›</a:t>
            </a:fld>
            <a:endParaRPr lang="th-TH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ชื่อเรื่องและเนื้อห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mtClean="0"/>
              <a:t>คลิกเพื่อแก้ไขลักษณะชื่อเรื่องต้นแบบ</a:t>
            </a:r>
            <a:endParaRPr lang="th-TH"/>
          </a:p>
        </p:txBody>
      </p:sp>
      <p:sp>
        <p:nvSpPr>
          <p:cNvPr id="3" name="ตัวยึดเนื้อหา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h-TH" smtClean="0"/>
              <a:t>คลิกเพื่อแก้ไขลักษณะของข้อความต้นแบบ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th-TH"/>
          </a:p>
        </p:txBody>
      </p:sp>
      <p:sp>
        <p:nvSpPr>
          <p:cNvPr id="4" name="ตัวยึด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AAC3C-EF78-4211-8D98-858745A5B0AE}" type="datetimeFigureOut">
              <a:rPr lang="th-TH" smtClean="0"/>
              <a:pPr/>
              <a:t>12/09/60</a:t>
            </a:fld>
            <a:endParaRPr lang="th-TH"/>
          </a:p>
        </p:txBody>
      </p:sp>
      <p:sp>
        <p:nvSpPr>
          <p:cNvPr id="5" name="ตัวยึด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ยึดหมายเลขภาพนิ่ง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EE361-77F2-4A85-B0DF-EAAF6FD095C8}" type="slidenum">
              <a:rPr lang="th-TH" smtClean="0"/>
              <a:pPr/>
              <a:t>‹#›</a:t>
            </a:fld>
            <a:endParaRPr lang="th-TH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th-TH" smtClean="0"/>
              <a:t>คลิกเพื่อแก้ไขลักษณะชื่อเรื่องต้นแบบ</a:t>
            </a:r>
            <a:endParaRPr lang="th-TH"/>
          </a:p>
        </p:txBody>
      </p:sp>
      <p:sp>
        <p:nvSpPr>
          <p:cNvPr id="3" name="ตัวยึดข้อความ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h-TH" smtClean="0"/>
              <a:t>คลิกเพื่อแก้ไขลักษณะของข้อความต้นแบบ</a:t>
            </a:r>
          </a:p>
        </p:txBody>
      </p:sp>
      <p:sp>
        <p:nvSpPr>
          <p:cNvPr id="4" name="ตัวยึด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AAC3C-EF78-4211-8D98-858745A5B0AE}" type="datetimeFigureOut">
              <a:rPr lang="th-TH" smtClean="0"/>
              <a:pPr/>
              <a:t>12/09/60</a:t>
            </a:fld>
            <a:endParaRPr lang="th-TH"/>
          </a:p>
        </p:txBody>
      </p:sp>
      <p:sp>
        <p:nvSpPr>
          <p:cNvPr id="5" name="ตัวยึด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ยึดหมายเลขภาพนิ่ง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EE361-77F2-4A85-B0DF-EAAF6FD095C8}" type="slidenum">
              <a:rPr lang="th-TH" smtClean="0"/>
              <a:pPr/>
              <a:t>‹#›</a:t>
            </a:fld>
            <a:endParaRPr lang="th-TH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เนื้อหา 2 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mtClean="0"/>
              <a:t>คลิกเพื่อแก้ไขลักษณะชื่อเรื่องต้นแบบ</a:t>
            </a:r>
            <a:endParaRPr lang="th-TH"/>
          </a:p>
        </p:txBody>
      </p:sp>
      <p:sp>
        <p:nvSpPr>
          <p:cNvPr id="3" name="ตัวยึดเนื้อหา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th-TH" smtClean="0"/>
              <a:t>คลิกเพื่อแก้ไขลักษณะของข้อความต้นแบบ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th-TH"/>
          </a:p>
        </p:txBody>
      </p:sp>
      <p:sp>
        <p:nvSpPr>
          <p:cNvPr id="4" name="ตัวยึดเนื้อหา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th-TH" smtClean="0"/>
              <a:t>คลิกเพื่อแก้ไขลักษณะของข้อความต้นแบบ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th-TH"/>
          </a:p>
        </p:txBody>
      </p:sp>
      <p:sp>
        <p:nvSpPr>
          <p:cNvPr id="5" name="ตัวยึดวันที่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AAC3C-EF78-4211-8D98-858745A5B0AE}" type="datetimeFigureOut">
              <a:rPr lang="th-TH" smtClean="0"/>
              <a:pPr/>
              <a:t>12/09/60</a:t>
            </a:fld>
            <a:endParaRPr lang="th-TH"/>
          </a:p>
        </p:txBody>
      </p:sp>
      <p:sp>
        <p:nvSpPr>
          <p:cNvPr id="6" name="ตัวยึดท้ายกระดา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ตัวยึดหมายเลขภาพนิ่ง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EE361-77F2-4A85-B0DF-EAAF6FD095C8}" type="slidenum">
              <a:rPr lang="th-TH" smtClean="0"/>
              <a:pPr/>
              <a:t>‹#›</a:t>
            </a:fld>
            <a:endParaRPr lang="th-TH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การเปรียบเทีย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th-TH" smtClean="0"/>
              <a:t>คลิกเพื่อแก้ไขลักษณะชื่อเรื่องต้นแบบ</a:t>
            </a:r>
            <a:endParaRPr lang="th-TH"/>
          </a:p>
        </p:txBody>
      </p:sp>
      <p:sp>
        <p:nvSpPr>
          <p:cNvPr id="3" name="ตัวยึดข้อความ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 smtClean="0"/>
              <a:t>คลิกเพื่อแก้ไขลักษณะของข้อความต้นแบบ</a:t>
            </a:r>
          </a:p>
        </p:txBody>
      </p:sp>
      <p:sp>
        <p:nvSpPr>
          <p:cNvPr id="4" name="ตัวยึดเนื้อหา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h-TH" smtClean="0"/>
              <a:t>คลิกเพื่อแก้ไขลักษณะของข้อความต้นแบบ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th-TH"/>
          </a:p>
        </p:txBody>
      </p:sp>
      <p:sp>
        <p:nvSpPr>
          <p:cNvPr id="5" name="ตัวยึดข้อความ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 smtClean="0"/>
              <a:t>คลิกเพื่อแก้ไขลักษณะของข้อความต้นแบบ</a:t>
            </a:r>
          </a:p>
        </p:txBody>
      </p:sp>
      <p:sp>
        <p:nvSpPr>
          <p:cNvPr id="6" name="ตัวยึดเนื้อหา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h-TH" smtClean="0"/>
              <a:t>คลิกเพื่อแก้ไขลักษณะของข้อความต้นแบบ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th-TH"/>
          </a:p>
        </p:txBody>
      </p:sp>
      <p:sp>
        <p:nvSpPr>
          <p:cNvPr id="7" name="ตัวยึดวันที่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AAC3C-EF78-4211-8D98-858745A5B0AE}" type="datetimeFigureOut">
              <a:rPr lang="th-TH" smtClean="0"/>
              <a:pPr/>
              <a:t>12/09/60</a:t>
            </a:fld>
            <a:endParaRPr lang="th-TH"/>
          </a:p>
        </p:txBody>
      </p:sp>
      <p:sp>
        <p:nvSpPr>
          <p:cNvPr id="8" name="ตัวยึดท้ายกระดา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9" name="ตัวยึดหมายเลขภาพนิ่ง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EE361-77F2-4A85-B0DF-EAAF6FD095C8}" type="slidenum">
              <a:rPr lang="th-TH" smtClean="0"/>
              <a:pPr/>
              <a:t>‹#›</a:t>
            </a:fld>
            <a:endParaRPr lang="th-TH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เฉพาะ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mtClean="0"/>
              <a:t>คลิกเพื่อแก้ไขลักษณะชื่อเรื่องต้นแบบ</a:t>
            </a:r>
            <a:endParaRPr lang="th-TH"/>
          </a:p>
        </p:txBody>
      </p:sp>
      <p:sp>
        <p:nvSpPr>
          <p:cNvPr id="3" name="ตัวยึดวันที่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AAC3C-EF78-4211-8D98-858745A5B0AE}" type="datetimeFigureOut">
              <a:rPr lang="th-TH" smtClean="0"/>
              <a:pPr/>
              <a:t>12/09/60</a:t>
            </a:fld>
            <a:endParaRPr lang="th-TH"/>
          </a:p>
        </p:txBody>
      </p:sp>
      <p:sp>
        <p:nvSpPr>
          <p:cNvPr id="4" name="ตัวยึดท้ายกระดา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ตัวยึดหมายเลขภาพนิ่ง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EE361-77F2-4A85-B0DF-EAAF6FD095C8}" type="slidenum">
              <a:rPr lang="th-TH" smtClean="0"/>
              <a:pPr/>
              <a:t>‹#›</a:t>
            </a:fld>
            <a:endParaRPr lang="th-TH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ว่างเปล่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ยึดวันที่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AAC3C-EF78-4211-8D98-858745A5B0AE}" type="datetimeFigureOut">
              <a:rPr lang="th-TH" smtClean="0"/>
              <a:pPr/>
              <a:t>12/09/60</a:t>
            </a:fld>
            <a:endParaRPr lang="th-TH"/>
          </a:p>
        </p:txBody>
      </p:sp>
      <p:sp>
        <p:nvSpPr>
          <p:cNvPr id="3" name="ตัวยึดท้ายกระดา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ตัวยึดหมายเลขภาพนิ่ง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EE361-77F2-4A85-B0DF-EAAF6FD095C8}" type="slidenum">
              <a:rPr lang="th-TH" smtClean="0"/>
              <a:pPr/>
              <a:t>‹#›</a:t>
            </a:fld>
            <a:endParaRPr lang="th-TH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เนื้อหา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th-TH" smtClean="0"/>
              <a:t>คลิกเพื่อแก้ไขลักษณะชื่อเรื่องต้นแบบ</a:t>
            </a:r>
            <a:endParaRPr lang="th-TH"/>
          </a:p>
        </p:txBody>
      </p:sp>
      <p:sp>
        <p:nvSpPr>
          <p:cNvPr id="3" name="ตัวยึดเนื้อหา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h-TH" smtClean="0"/>
              <a:t>คลิกเพื่อแก้ไขลักษณะของข้อความต้นแบบ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th-TH"/>
          </a:p>
        </p:txBody>
      </p:sp>
      <p:sp>
        <p:nvSpPr>
          <p:cNvPr id="4" name="ตัวยึดข้อความ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h-TH" smtClean="0"/>
              <a:t>คลิกเพื่อแก้ไขลักษณะของข้อความต้นแบบ</a:t>
            </a:r>
          </a:p>
        </p:txBody>
      </p:sp>
      <p:sp>
        <p:nvSpPr>
          <p:cNvPr id="5" name="ตัวยึดวันที่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AAC3C-EF78-4211-8D98-858745A5B0AE}" type="datetimeFigureOut">
              <a:rPr lang="th-TH" smtClean="0"/>
              <a:pPr/>
              <a:t>12/09/60</a:t>
            </a:fld>
            <a:endParaRPr lang="th-TH"/>
          </a:p>
        </p:txBody>
      </p:sp>
      <p:sp>
        <p:nvSpPr>
          <p:cNvPr id="6" name="ตัวยึดท้ายกระดา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ตัวยึดหมายเลขภาพนิ่ง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EE361-77F2-4A85-B0DF-EAAF6FD095C8}" type="slidenum">
              <a:rPr lang="th-TH" smtClean="0"/>
              <a:pPr/>
              <a:t>‹#›</a:t>
            </a:fld>
            <a:endParaRPr lang="th-TH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รูปภาพ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th-TH" smtClean="0"/>
              <a:t>คลิกเพื่อแก้ไขลักษณะชื่อเรื่องต้นแบบ</a:t>
            </a:r>
            <a:endParaRPr lang="th-TH"/>
          </a:p>
        </p:txBody>
      </p:sp>
      <p:sp>
        <p:nvSpPr>
          <p:cNvPr id="3" name="ตัวยึดรูปภาพ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h-TH"/>
          </a:p>
        </p:txBody>
      </p:sp>
      <p:sp>
        <p:nvSpPr>
          <p:cNvPr id="4" name="ตัวยึดข้อความ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h-TH" smtClean="0"/>
              <a:t>คลิกเพื่อแก้ไขลักษณะของข้อความต้นแบบ</a:t>
            </a:r>
          </a:p>
        </p:txBody>
      </p:sp>
      <p:sp>
        <p:nvSpPr>
          <p:cNvPr id="5" name="ตัวยึดวันที่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AAC3C-EF78-4211-8D98-858745A5B0AE}" type="datetimeFigureOut">
              <a:rPr lang="th-TH" smtClean="0"/>
              <a:pPr/>
              <a:t>12/09/60</a:t>
            </a:fld>
            <a:endParaRPr lang="th-TH"/>
          </a:p>
        </p:txBody>
      </p:sp>
      <p:sp>
        <p:nvSpPr>
          <p:cNvPr id="6" name="ตัวยึดท้ายกระดา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ตัวยึดหมายเลขภาพนิ่ง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EE361-77F2-4A85-B0DF-EAAF6FD095C8}" type="slidenum">
              <a:rPr lang="th-TH" smtClean="0"/>
              <a:pPr/>
              <a:t>‹#›</a:t>
            </a:fld>
            <a:endParaRPr lang="th-TH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0D50"/>
            </a:gs>
            <a:gs pos="50000">
              <a:srgbClr val="003B82"/>
            </a:gs>
          </a:gsLst>
          <a:lin ang="135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ยึดชื่อเรื่อง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h-TH" smtClean="0"/>
              <a:t>คลิกเพื่อแก้ไขลักษณะชื่อเรื่องต้นแบบ</a:t>
            </a:r>
            <a:endParaRPr lang="th-TH"/>
          </a:p>
        </p:txBody>
      </p:sp>
      <p:sp>
        <p:nvSpPr>
          <p:cNvPr id="3" name="ตัวยึดข้อความ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h-TH" smtClean="0"/>
              <a:t>คลิกเพื่อแก้ไขลักษณะของข้อความต้นแบบ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th-TH"/>
          </a:p>
        </p:txBody>
      </p:sp>
      <p:sp>
        <p:nvSpPr>
          <p:cNvPr id="4" name="ตัวยึดวันที่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0AAC3C-EF78-4211-8D98-858745A5B0AE}" type="datetimeFigureOut">
              <a:rPr lang="th-TH" smtClean="0"/>
              <a:pPr/>
              <a:t>12/09/60</a:t>
            </a:fld>
            <a:endParaRPr lang="th-TH"/>
          </a:p>
        </p:txBody>
      </p:sp>
      <p:sp>
        <p:nvSpPr>
          <p:cNvPr id="5" name="ตัวยึดท้ายกระดาษ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h-TH"/>
          </a:p>
        </p:txBody>
      </p:sp>
      <p:sp>
        <p:nvSpPr>
          <p:cNvPr id="6" name="ตัวยึดหมายเลขภาพนิ่ง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8EE361-77F2-4A85-B0DF-EAAF6FD095C8}" type="slidenum">
              <a:rPr lang="th-TH" smtClean="0"/>
              <a:pPr/>
              <a:t>‹#›</a:t>
            </a:fld>
            <a:endParaRPr lang="th-TH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h-TH"/>
      </a:defPPr>
      <a:lvl1pPr marL="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Nutthapat1\Desktop\logo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43808" y="3040308"/>
            <a:ext cx="3384376" cy="460700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ชื่อเรื่อง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7632848" cy="1008112"/>
          </a:xfrm>
        </p:spPr>
        <p:txBody>
          <a:bodyPr>
            <a:normAutofit/>
          </a:bodyPr>
          <a:lstStyle/>
          <a:p>
            <a:pPr algn="l"/>
            <a:r>
              <a:rPr lang="en-US" sz="3600" dirty="0" smtClean="0">
                <a:solidFill>
                  <a:schemeClr val="bg1"/>
                </a:solidFill>
                <a:cs typeface="supermarket" pitchFamily="2" charset="0"/>
              </a:rPr>
              <a:t>IOT PIGGY BANK – UX/UI PRESENT</a:t>
            </a:r>
            <a:endParaRPr lang="th-TH" sz="4000" dirty="0">
              <a:solidFill>
                <a:schemeClr val="bg1"/>
              </a:solidFill>
              <a:cs typeface="supermarket" pitchFamily="2" charset="0"/>
            </a:endParaRPr>
          </a:p>
        </p:txBody>
      </p:sp>
      <p:grpSp>
        <p:nvGrpSpPr>
          <p:cNvPr id="13" name="กลุ่ม 12"/>
          <p:cNvGrpSpPr/>
          <p:nvPr/>
        </p:nvGrpSpPr>
        <p:grpSpPr>
          <a:xfrm>
            <a:off x="432047" y="1484784"/>
            <a:ext cx="8244409" cy="4637479"/>
            <a:chOff x="-1" y="1268760"/>
            <a:chExt cx="9144001" cy="5143500"/>
          </a:xfrm>
        </p:grpSpPr>
        <p:sp>
          <p:nvSpPr>
            <p:cNvPr id="7" name="สี่เหลี่ยมผืนผ้า 6"/>
            <p:cNvSpPr/>
            <p:nvPr/>
          </p:nvSpPr>
          <p:spPr>
            <a:xfrm>
              <a:off x="4788024" y="1268760"/>
              <a:ext cx="4355976" cy="51435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pic>
          <p:nvPicPr>
            <p:cNvPr id="8" name="Picture 3" descr="C:\Users\Nutthapat1\Desktop\CREO MODO\SCB\WORK\KID SCB_EDIT-02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-1" y="1268760"/>
              <a:ext cx="4791257" cy="2693000"/>
            </a:xfrm>
            <a:prstGeom prst="rect">
              <a:avLst/>
            </a:prstGeom>
            <a:noFill/>
          </p:spPr>
        </p:pic>
        <p:pic>
          <p:nvPicPr>
            <p:cNvPr id="9" name="Picture 2" descr="C:\Users\Nutthapat1\Desktop\CREO MODO\SCB\WORK\KID SCB_EDIT-01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0" y="3717032"/>
              <a:ext cx="4791258" cy="2695228"/>
            </a:xfrm>
            <a:prstGeom prst="rect">
              <a:avLst/>
            </a:prstGeom>
            <a:noFill/>
          </p:spPr>
        </p:pic>
        <p:pic>
          <p:nvPicPr>
            <p:cNvPr id="10" name="Picture 3" descr="C:\Users\Nutthapat1\Desktop\15731537821573153782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891486" y="1608262"/>
              <a:ext cx="4145010" cy="4752528"/>
            </a:xfrm>
            <a:prstGeom prst="rect">
              <a:avLst/>
            </a:prstGeom>
            <a:noFill/>
          </p:spPr>
        </p:pic>
        <p:sp>
          <p:nvSpPr>
            <p:cNvPr id="11" name="TextBox 10"/>
            <p:cNvSpPr txBox="1"/>
            <p:nvPr/>
          </p:nvSpPr>
          <p:spPr>
            <a:xfrm>
              <a:off x="4932040" y="1413724"/>
              <a:ext cx="237626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FuturaExtraBoldIta" pitchFamily="34" charset="0"/>
                </a:rPr>
                <a:t>APPLICATION  LAYOUT</a:t>
              </a:r>
              <a:endParaRPr lang="th-TH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FuturaExtraBoldIta" pitchFamily="34" charset="0"/>
              </a:endParaRPr>
            </a:p>
          </p:txBody>
        </p:sp>
      </p:grpSp>
      <p:sp>
        <p:nvSpPr>
          <p:cNvPr id="15" name="สี่เหลี่ยมผืนผ้า 14"/>
          <p:cNvSpPr/>
          <p:nvPr/>
        </p:nvSpPr>
        <p:spPr>
          <a:xfrm>
            <a:off x="3419872" y="1844824"/>
            <a:ext cx="1224136" cy="1872208"/>
          </a:xfrm>
          <a:prstGeom prst="rect">
            <a:avLst/>
          </a:prstGeom>
          <a:solidFill>
            <a:srgbClr val="97CA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ชื่อเรื่อง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7632848" cy="1008112"/>
          </a:xfrm>
        </p:spPr>
        <p:txBody>
          <a:bodyPr>
            <a:normAutofit/>
          </a:bodyPr>
          <a:lstStyle/>
          <a:p>
            <a:pPr algn="l"/>
            <a:r>
              <a:rPr lang="en-US" sz="3600" dirty="0" smtClean="0">
                <a:solidFill>
                  <a:schemeClr val="bg1"/>
                </a:solidFill>
                <a:cs typeface="supermarket" pitchFamily="2" charset="0"/>
              </a:rPr>
              <a:t>IOT PIGGY BANK – PACKAGING PRESENT</a:t>
            </a:r>
            <a:endParaRPr lang="th-TH" sz="4000" dirty="0">
              <a:solidFill>
                <a:schemeClr val="bg1"/>
              </a:solidFill>
              <a:cs typeface="supermarket" pitchFamily="2" charset="0"/>
            </a:endParaRPr>
          </a:p>
        </p:txBody>
      </p:sp>
      <p:pic>
        <p:nvPicPr>
          <p:cNvPr id="6147" name="Picture 3" descr="C:\Users\Nutthapat1\Desktop\resized\11_705x1200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95725" y="1268760"/>
            <a:ext cx="3088243" cy="5256584"/>
          </a:xfrm>
          <a:prstGeom prst="rect">
            <a:avLst/>
          </a:prstGeom>
          <a:noFill/>
        </p:spPr>
      </p:pic>
      <p:pic>
        <p:nvPicPr>
          <p:cNvPr id="6148" name="Picture 4" descr="C:\Users\Nutthapat1\Desktop\resized\22_710x1200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46230" y="1268760"/>
            <a:ext cx="3110146" cy="525658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ชื่อเรื่อง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7632848" cy="1008112"/>
          </a:xfrm>
        </p:spPr>
        <p:txBody>
          <a:bodyPr>
            <a:normAutofit/>
          </a:bodyPr>
          <a:lstStyle/>
          <a:p>
            <a:pPr algn="l"/>
            <a:r>
              <a:rPr lang="en-US" sz="3600" dirty="0" smtClean="0">
                <a:solidFill>
                  <a:schemeClr val="bg1"/>
                </a:solidFill>
                <a:cs typeface="supermarket" pitchFamily="2" charset="0"/>
              </a:rPr>
              <a:t>IOT BED ALARM</a:t>
            </a:r>
            <a:endParaRPr lang="th-TH" sz="4000" dirty="0">
              <a:solidFill>
                <a:schemeClr val="bg1"/>
              </a:solidFill>
              <a:cs typeface="supermarket" pitchFamily="2" charset="0"/>
            </a:endParaRPr>
          </a:p>
        </p:txBody>
      </p:sp>
      <p:grpSp>
        <p:nvGrpSpPr>
          <p:cNvPr id="11" name="กลุ่ม 10"/>
          <p:cNvGrpSpPr/>
          <p:nvPr/>
        </p:nvGrpSpPr>
        <p:grpSpPr>
          <a:xfrm>
            <a:off x="323528" y="1556792"/>
            <a:ext cx="8461465" cy="4176464"/>
            <a:chOff x="-15286" y="1750108"/>
            <a:chExt cx="8799246" cy="4343188"/>
          </a:xfrm>
        </p:grpSpPr>
        <p:pic>
          <p:nvPicPr>
            <p:cNvPr id="8196" name="Picture 4" descr="C:\Users\Nutthapat1\Desktop\111.jp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082553" y="1750108"/>
              <a:ext cx="3698622" cy="2081085"/>
            </a:xfrm>
            <a:prstGeom prst="rect">
              <a:avLst/>
            </a:prstGeom>
            <a:noFill/>
          </p:spPr>
        </p:pic>
        <p:pic>
          <p:nvPicPr>
            <p:cNvPr id="8197" name="Picture 5" descr="C:\Users\Nutthapat1\Desktop\222.jp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082554" y="4005064"/>
              <a:ext cx="3701406" cy="2084564"/>
            </a:xfrm>
            <a:prstGeom prst="rect">
              <a:avLst/>
            </a:prstGeom>
            <a:noFill/>
          </p:spPr>
        </p:pic>
        <p:pic>
          <p:nvPicPr>
            <p:cNvPr id="8195" name="Picture 3" descr="C:\Users\Nutthapat1\Desktop\IMG_00691.jp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-15286" y="1750108"/>
              <a:ext cx="4872443" cy="4343188"/>
            </a:xfrm>
            <a:prstGeom prst="rect">
              <a:avLst/>
            </a:prstGeom>
            <a:noFill/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ชื่อเรื่อง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7632848" cy="1008112"/>
          </a:xfrm>
        </p:spPr>
        <p:txBody>
          <a:bodyPr>
            <a:normAutofit/>
          </a:bodyPr>
          <a:lstStyle/>
          <a:p>
            <a:pPr algn="l"/>
            <a:r>
              <a:rPr lang="en-US" sz="3600" dirty="0" smtClean="0">
                <a:solidFill>
                  <a:schemeClr val="bg1"/>
                </a:solidFill>
                <a:cs typeface="supermarket" pitchFamily="2" charset="0"/>
              </a:rPr>
              <a:t>IOT BED ALARM – UX/UI</a:t>
            </a:r>
            <a:endParaRPr lang="th-TH" sz="4000" dirty="0">
              <a:solidFill>
                <a:schemeClr val="bg1"/>
              </a:solidFill>
              <a:cs typeface="supermarket" pitchFamily="2" charset="0"/>
            </a:endParaRPr>
          </a:p>
        </p:txBody>
      </p:sp>
      <p:pic>
        <p:nvPicPr>
          <p:cNvPr id="9220" name="Picture 4" descr="C:\Users\Nutthapat1\Desktop\APPSSBED\resized\HOME PRIOR_1280x720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1560" y="1556792"/>
            <a:ext cx="7980379" cy="448896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ชื่อเรื่อง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7632848" cy="1008112"/>
          </a:xfrm>
        </p:spPr>
        <p:txBody>
          <a:bodyPr>
            <a:normAutofit/>
          </a:bodyPr>
          <a:lstStyle/>
          <a:p>
            <a:pPr algn="l"/>
            <a:r>
              <a:rPr lang="en-US" sz="3600" dirty="0" smtClean="0">
                <a:solidFill>
                  <a:schemeClr val="bg1"/>
                </a:solidFill>
                <a:cs typeface="supermarket" pitchFamily="2" charset="0"/>
              </a:rPr>
              <a:t>IOT BED ALARM – UX/UI</a:t>
            </a:r>
            <a:endParaRPr lang="th-TH" sz="4000" dirty="0">
              <a:solidFill>
                <a:schemeClr val="bg1"/>
              </a:solidFill>
              <a:cs typeface="supermarket" pitchFamily="2" charset="0"/>
            </a:endParaRPr>
          </a:p>
        </p:txBody>
      </p:sp>
      <p:pic>
        <p:nvPicPr>
          <p:cNvPr id="7" name="Picture 7" descr="C:\Users\Nutthapat1\Desktop\APPSSBED\resized\1111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04048" y="2564904"/>
            <a:ext cx="3552573" cy="2659495"/>
          </a:xfrm>
          <a:prstGeom prst="rect">
            <a:avLst/>
          </a:prstGeom>
          <a:noFill/>
        </p:spPr>
      </p:pic>
      <p:pic>
        <p:nvPicPr>
          <p:cNvPr id="9221" name="Picture 5" descr="C:\Users\Nutthapat1\Desktop\APPSSBED\resized\EDIT_1280x720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83568" y="3861048"/>
            <a:ext cx="4352483" cy="2448272"/>
          </a:xfrm>
          <a:prstGeom prst="rect">
            <a:avLst/>
          </a:prstGeom>
          <a:noFill/>
        </p:spPr>
      </p:pic>
      <p:pic>
        <p:nvPicPr>
          <p:cNvPr id="9222" name="Picture 6" descr="C:\Users\Nutthapat1\Desktop\APPSSBED\resized\PROFILE CARD_1280x720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83568" y="1412776"/>
            <a:ext cx="4352483" cy="244827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 descr="C:\Users\Nutthapat1\Desktop\CREO MODO\SSPB\BEDSENSOR\resized\BEDSENSOR-01_798x1200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584" y="1484784"/>
            <a:ext cx="3191131" cy="4798695"/>
          </a:xfrm>
          <a:prstGeom prst="rect">
            <a:avLst/>
          </a:prstGeom>
          <a:noFill/>
        </p:spPr>
      </p:pic>
      <p:sp>
        <p:nvSpPr>
          <p:cNvPr id="6" name="ชื่อเรื่อง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7632848" cy="1008112"/>
          </a:xfrm>
        </p:spPr>
        <p:txBody>
          <a:bodyPr>
            <a:normAutofit/>
          </a:bodyPr>
          <a:lstStyle/>
          <a:p>
            <a:pPr algn="l"/>
            <a:r>
              <a:rPr lang="en-US" sz="3600" dirty="0" smtClean="0">
                <a:solidFill>
                  <a:schemeClr val="bg1"/>
                </a:solidFill>
                <a:cs typeface="supermarket" pitchFamily="2" charset="0"/>
              </a:rPr>
              <a:t>IOT BED ALARM – PRODUCT</a:t>
            </a:r>
            <a:endParaRPr lang="th-TH" sz="4000" dirty="0">
              <a:solidFill>
                <a:schemeClr val="bg1"/>
              </a:solidFill>
              <a:cs typeface="supermarket" pitchFamily="2" charset="0"/>
            </a:endParaRPr>
          </a:p>
        </p:txBody>
      </p:sp>
      <p:pic>
        <p:nvPicPr>
          <p:cNvPr id="7173" name="Picture 5" descr="C:\Users\Nutthapat1\Desktop\resized\IMG_0231_900x1200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27984" y="1484784"/>
            <a:ext cx="3618402" cy="482453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205680" y="2420888"/>
            <a:ext cx="8686800" cy="1570186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  <a:cs typeface="supermarket" pitchFamily="2" charset="0"/>
              </a:rPr>
              <a:t>MISCELLANEOUS PROJECT</a:t>
            </a:r>
            <a:endParaRPr lang="th-TH" dirty="0">
              <a:solidFill>
                <a:schemeClr val="bg1"/>
              </a:solidFill>
              <a:cs typeface="supermarket" pitchFamily="2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ชื่อเรื่อง 1"/>
          <p:cNvSpPr txBox="1">
            <a:spLocks/>
          </p:cNvSpPr>
          <p:nvPr/>
        </p:nvSpPr>
        <p:spPr>
          <a:xfrm>
            <a:off x="467544" y="260648"/>
            <a:ext cx="7632848" cy="10081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 smtClean="0">
                <a:solidFill>
                  <a:schemeClr val="bg1"/>
                </a:solidFill>
                <a:latin typeface="+mj-lt"/>
                <a:ea typeface="+mj-ea"/>
                <a:cs typeface="supermarket" pitchFamily="2" charset="0"/>
              </a:rPr>
              <a:t>RE-DESIGN – LOGO</a:t>
            </a:r>
            <a:endParaRPr kumimoji="0" lang="th-TH" sz="40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supermarket" pitchFamily="2" charset="0"/>
            </a:endParaRPr>
          </a:p>
        </p:txBody>
      </p:sp>
      <p:pic>
        <p:nvPicPr>
          <p:cNvPr id="10250" name="Picture 10" descr="C:\Users\Nutthapat1\Desktop\222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1473218"/>
            <a:ext cx="8372425" cy="462007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ชื่อเรื่อง 1"/>
          <p:cNvSpPr txBox="1">
            <a:spLocks/>
          </p:cNvSpPr>
          <p:nvPr/>
        </p:nvSpPr>
        <p:spPr>
          <a:xfrm>
            <a:off x="467544" y="260648"/>
            <a:ext cx="7632848" cy="10081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 smtClean="0">
                <a:solidFill>
                  <a:schemeClr val="bg1"/>
                </a:solidFill>
                <a:latin typeface="+mj-lt"/>
                <a:ea typeface="+mj-ea"/>
                <a:cs typeface="supermarket" pitchFamily="2" charset="0"/>
              </a:rPr>
              <a:t>RE-DESIGN – BUSINESS CARD</a:t>
            </a:r>
            <a:endParaRPr kumimoji="0" lang="th-TH" sz="40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supermarket" pitchFamily="2" charset="0"/>
            </a:endParaRPr>
          </a:p>
        </p:txBody>
      </p:sp>
      <p:pic>
        <p:nvPicPr>
          <p:cNvPr id="5" name="Picture 8" descr="C:\Users\Nutthapat1\Desktop\CREO MODO\2cans\resized\2CANS BUSC.SIMPLE_709x1200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32250" y="1434057"/>
            <a:ext cx="3008102" cy="5091287"/>
          </a:xfrm>
          <a:prstGeom prst="rect">
            <a:avLst/>
          </a:prstGeom>
          <a:noFill/>
        </p:spPr>
      </p:pic>
      <p:pic>
        <p:nvPicPr>
          <p:cNvPr id="6" name="Picture 9" descr="C:\Users\Nutthapat1\Desktop\CREO MODO\2cans\resized\2CANS BUSC.HALFTONE_709x1200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47874" y="1412775"/>
            <a:ext cx="3008102" cy="509128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ชื่อเรื่อง 1"/>
          <p:cNvSpPr txBox="1">
            <a:spLocks/>
          </p:cNvSpPr>
          <p:nvPr/>
        </p:nvSpPr>
        <p:spPr>
          <a:xfrm>
            <a:off x="755576" y="692696"/>
            <a:ext cx="7632848" cy="10081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 smtClean="0">
                <a:solidFill>
                  <a:schemeClr val="bg1"/>
                </a:solidFill>
                <a:latin typeface="+mj-lt"/>
                <a:ea typeface="+mj-ea"/>
                <a:cs typeface="supermarket" pitchFamily="2" charset="0"/>
              </a:rPr>
              <a:t>FEEDBACK</a:t>
            </a:r>
            <a:endParaRPr kumimoji="0" lang="th-TH" sz="48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supermarket" pitchFamily="2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-468560" y="3337828"/>
            <a:ext cx="32403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dirty="0" smtClean="0">
                <a:solidFill>
                  <a:schemeClr val="bg1"/>
                </a:solidFill>
                <a:latin typeface="supermarket" pitchFamily="2" charset="0"/>
                <a:cs typeface="supermarket" pitchFamily="2" charset="0"/>
              </a:rPr>
              <a:t>สิ่งที่คาดหวัง</a:t>
            </a:r>
            <a:endParaRPr lang="th-TH" dirty="0">
              <a:solidFill>
                <a:schemeClr val="bg1"/>
              </a:solidFill>
              <a:latin typeface="supermarket" pitchFamily="2" charset="0"/>
              <a:cs typeface="supermarket" pitchFamily="2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47664" y="3337828"/>
            <a:ext cx="32403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dirty="0" smtClean="0">
                <a:solidFill>
                  <a:schemeClr val="bg1"/>
                </a:solidFill>
                <a:latin typeface="supermarket" pitchFamily="2" charset="0"/>
                <a:cs typeface="supermarket" pitchFamily="2" charset="0"/>
              </a:rPr>
              <a:t>สิ่งที่ได้รับ</a:t>
            </a:r>
            <a:endParaRPr lang="th-TH" dirty="0">
              <a:solidFill>
                <a:schemeClr val="bg1"/>
              </a:solidFill>
              <a:latin typeface="supermarket" pitchFamily="2" charset="0"/>
              <a:cs typeface="supermarket" pitchFamily="2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347864" y="3337828"/>
            <a:ext cx="4320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dirty="0" smtClean="0">
                <a:solidFill>
                  <a:schemeClr val="bg1"/>
                </a:solidFill>
                <a:latin typeface="supermarket" pitchFamily="2" charset="0"/>
                <a:cs typeface="supermarket" pitchFamily="2" charset="0"/>
              </a:rPr>
              <a:t>อะไรที่อยากปรับปรุง</a:t>
            </a:r>
            <a:endParaRPr lang="th-TH" dirty="0">
              <a:solidFill>
                <a:schemeClr val="bg1"/>
              </a:solidFill>
              <a:latin typeface="supermarket" pitchFamily="2" charset="0"/>
              <a:cs typeface="supermarket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444208" y="3337828"/>
            <a:ext cx="32403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dirty="0" smtClean="0">
                <a:solidFill>
                  <a:schemeClr val="bg1"/>
                </a:solidFill>
                <a:latin typeface="supermarket" pitchFamily="2" charset="0"/>
                <a:cs typeface="supermarket" pitchFamily="2" charset="0"/>
              </a:rPr>
              <a:t>ข้อเสียที่เจอ</a:t>
            </a:r>
            <a:endParaRPr lang="th-TH" dirty="0">
              <a:solidFill>
                <a:schemeClr val="bg1"/>
              </a:solidFill>
              <a:latin typeface="supermarket" pitchFamily="2" charset="0"/>
              <a:cs typeface="supermarket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9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9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9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กลุ่ม 11"/>
          <p:cNvGrpSpPr/>
          <p:nvPr/>
        </p:nvGrpSpPr>
        <p:grpSpPr>
          <a:xfrm>
            <a:off x="0" y="0"/>
            <a:ext cx="5148064" cy="5154898"/>
            <a:chOff x="2304256" y="0"/>
            <a:chExt cx="6876256" cy="6885384"/>
          </a:xfrm>
        </p:grpSpPr>
        <p:pic>
          <p:nvPicPr>
            <p:cNvPr id="1026" name="Picture 2" descr="C:\Users\Nutthapat1\Desktop\2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304257" y="4587015"/>
              <a:ext cx="6876255" cy="2298369"/>
            </a:xfrm>
            <a:prstGeom prst="rect">
              <a:avLst/>
            </a:prstGeom>
            <a:noFill/>
          </p:spPr>
        </p:pic>
        <p:pic>
          <p:nvPicPr>
            <p:cNvPr id="1028" name="Picture 4" descr="C:\Users\Nutthapat1\Desktop\1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304257" y="2276872"/>
              <a:ext cx="6876255" cy="2317727"/>
            </a:xfrm>
            <a:prstGeom prst="rect">
              <a:avLst/>
            </a:prstGeom>
            <a:noFill/>
          </p:spPr>
        </p:pic>
        <p:pic>
          <p:nvPicPr>
            <p:cNvPr id="1029" name="Picture 5" descr="C:\Users\Nutthapat1\Desktop\3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304256" y="0"/>
              <a:ext cx="6876255" cy="2294791"/>
            </a:xfrm>
            <a:prstGeom prst="rect">
              <a:avLst/>
            </a:prstGeom>
            <a:noFill/>
          </p:spPr>
        </p:pic>
      </p:grpSp>
      <p:pic>
        <p:nvPicPr>
          <p:cNvPr id="1033" name="Picture 9" descr="C:\Users\Nutthapat1\Desktop\4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5157192"/>
            <a:ext cx="5148064" cy="1717362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5508104" y="663079"/>
            <a:ext cx="3240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RESEARCH</a:t>
            </a:r>
            <a:endParaRPr lang="th-TH" sz="2400" dirty="0"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508104" y="2276872"/>
            <a:ext cx="3240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DEVELOPMENT</a:t>
            </a:r>
            <a:endParaRPr lang="th-TH" sz="2400" dirty="0"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508104" y="4005064"/>
            <a:ext cx="3240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DESIGN</a:t>
            </a:r>
            <a:endParaRPr lang="th-TH" sz="2400" dirty="0">
              <a:solidFill>
                <a:schemeClr val="bg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508104" y="5733256"/>
            <a:ext cx="3240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CONSULT</a:t>
            </a:r>
            <a:endParaRPr lang="th-TH" sz="2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900" decel="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900" decel="10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900" decel="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/>
      <p:bldP spid="2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ชื่อเรื่อง 1"/>
          <p:cNvSpPr>
            <a:spLocks noGrp="1"/>
          </p:cNvSpPr>
          <p:nvPr>
            <p:ph type="title"/>
          </p:nvPr>
        </p:nvSpPr>
        <p:spPr>
          <a:xfrm>
            <a:off x="205680" y="2420888"/>
            <a:ext cx="8686800" cy="1570186"/>
          </a:xfrm>
        </p:spPr>
        <p:txBody>
          <a:bodyPr>
            <a:normAutofit/>
          </a:bodyPr>
          <a:lstStyle/>
          <a:p>
            <a:r>
              <a:rPr lang="en-US" sz="5400" dirty="0" smtClean="0">
                <a:solidFill>
                  <a:schemeClr val="bg1"/>
                </a:solidFill>
                <a:cs typeface="supermarket" pitchFamily="2" charset="0"/>
              </a:rPr>
              <a:t>THANK YOU</a:t>
            </a:r>
            <a:endParaRPr lang="th-TH" sz="5400" dirty="0">
              <a:solidFill>
                <a:schemeClr val="bg1"/>
              </a:solidFill>
              <a:cs typeface="supermarket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Nutthapat1\Desktop\DSC_0040_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1"/>
            <a:ext cx="4553108" cy="6857998"/>
          </a:xfrm>
          <a:prstGeom prst="rect">
            <a:avLst/>
          </a:prstGeom>
          <a:noFill/>
        </p:spPr>
      </p:pic>
      <p:pic>
        <p:nvPicPr>
          <p:cNvPr id="3075" name="Picture 3" descr="C:\Users\Nutthapat1\Desktop\maprangsit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95937" y="1551369"/>
            <a:ext cx="5184576" cy="3677831"/>
          </a:xfrm>
          <a:prstGeom prst="rect">
            <a:avLst/>
          </a:prstGeom>
          <a:noFill/>
        </p:spPr>
      </p:pic>
      <p:sp>
        <p:nvSpPr>
          <p:cNvPr id="6" name="วงรี 5"/>
          <p:cNvSpPr/>
          <p:nvPr/>
        </p:nvSpPr>
        <p:spPr>
          <a:xfrm>
            <a:off x="5220072" y="2996952"/>
            <a:ext cx="360040" cy="36004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cxnSp>
        <p:nvCxnSpPr>
          <p:cNvPr id="8" name="ลูกศรเชื่อมต่อแบบตรง 7"/>
          <p:cNvCxnSpPr>
            <a:endCxn id="6" idx="7"/>
          </p:cNvCxnSpPr>
          <p:nvPr/>
        </p:nvCxnSpPr>
        <p:spPr>
          <a:xfrm flipH="1">
            <a:off x="5527385" y="2852936"/>
            <a:ext cx="196743" cy="196743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2000" fill="hold"/>
                                        <p:tgtEl>
                                          <p:spTgt spid="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Nutthapat1\Desktop\CREO MODO\PICS\IMG_035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6860" y="805224"/>
            <a:ext cx="9269380" cy="5216064"/>
          </a:xfrm>
          <a:prstGeom prst="rect">
            <a:avLst/>
          </a:prstGeom>
          <a:noFill/>
        </p:spPr>
      </p:pic>
      <p:pic>
        <p:nvPicPr>
          <p:cNvPr id="4099" name="Picture 3" descr="C:\Users\Nutthapat1\Desktop\CREO MODO\PICS\pning-01-0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flipH="1">
            <a:off x="53322" y="1362616"/>
            <a:ext cx="1430972" cy="1429245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6444208" y="1362254"/>
            <a:ext cx="21898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000D50"/>
                </a:solidFill>
              </a:rPr>
              <a:t>DESIGN ENGINEER</a:t>
            </a:r>
            <a:endParaRPr lang="th-TH" sz="1400" b="1" dirty="0">
              <a:solidFill>
                <a:srgbClr val="000D5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409224" y="1044025"/>
            <a:ext cx="13869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000D50"/>
                </a:solidFill>
              </a:rPr>
              <a:t>BOSS</a:t>
            </a:r>
          </a:p>
          <a:p>
            <a:pPr algn="ctr"/>
            <a:r>
              <a:rPr lang="en-US" sz="1600" b="1" dirty="0" smtClean="0">
                <a:solidFill>
                  <a:srgbClr val="000D50"/>
                </a:solidFill>
              </a:rPr>
              <a:t>DESIGNER</a:t>
            </a:r>
            <a:endParaRPr lang="th-TH" sz="1400" b="1" dirty="0">
              <a:solidFill>
                <a:srgbClr val="000D5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331640" y="1556792"/>
            <a:ext cx="18248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000D50"/>
                </a:solidFill>
              </a:rPr>
              <a:t>CO-PARTNER</a:t>
            </a:r>
          </a:p>
          <a:p>
            <a:pPr algn="ctr"/>
            <a:r>
              <a:rPr lang="en-US" sz="1600" b="1" dirty="0" smtClean="0">
                <a:solidFill>
                  <a:srgbClr val="000D50"/>
                </a:solidFill>
              </a:rPr>
              <a:t>DESIGNER</a:t>
            </a:r>
            <a:endParaRPr lang="th-TH" sz="1400" b="1" dirty="0">
              <a:solidFill>
                <a:srgbClr val="000D5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753041" y="1074222"/>
            <a:ext cx="13869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000D50"/>
                </a:solidFill>
              </a:rPr>
              <a:t>ME</a:t>
            </a:r>
            <a:endParaRPr lang="th-TH" sz="1400" b="1" dirty="0">
              <a:solidFill>
                <a:srgbClr val="000D5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83568" y="908720"/>
            <a:ext cx="18248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000D50"/>
                </a:solidFill>
              </a:rPr>
              <a:t>ENGINEER</a:t>
            </a:r>
          </a:p>
          <a:p>
            <a:pPr algn="ctr"/>
            <a:r>
              <a:rPr lang="en-US" sz="1600" b="1" dirty="0" smtClean="0">
                <a:solidFill>
                  <a:srgbClr val="000D50"/>
                </a:solidFill>
              </a:rPr>
              <a:t>RESEARCHER</a:t>
            </a:r>
            <a:endParaRPr lang="th-TH" sz="1400" b="1" dirty="0">
              <a:solidFill>
                <a:srgbClr val="000D5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205680" y="2420888"/>
            <a:ext cx="8686800" cy="1570186"/>
          </a:xfrm>
        </p:spPr>
        <p:txBody>
          <a:bodyPr>
            <a:normAutofit/>
          </a:bodyPr>
          <a:lstStyle/>
          <a:p>
            <a:r>
              <a:rPr lang="th-TH" sz="5400" dirty="0" err="1" smtClean="0">
                <a:solidFill>
                  <a:schemeClr val="bg1"/>
                </a:solidFill>
                <a:latin typeface="supermarket" pitchFamily="2" charset="0"/>
                <a:cs typeface="supermarket" pitchFamily="2" charset="0"/>
              </a:rPr>
              <a:t>โปรเจค</a:t>
            </a:r>
            <a:r>
              <a:rPr lang="th-TH" sz="5400" dirty="0" smtClean="0">
                <a:solidFill>
                  <a:schemeClr val="bg1"/>
                </a:solidFill>
                <a:latin typeface="supermarket" pitchFamily="2" charset="0"/>
                <a:cs typeface="supermarket" pitchFamily="2" charset="0"/>
              </a:rPr>
              <a:t>ที่ได้ทำ</a:t>
            </a:r>
            <a:endParaRPr lang="th-TH" sz="5400" dirty="0">
              <a:solidFill>
                <a:schemeClr val="bg1"/>
              </a:solidFill>
              <a:latin typeface="supermarket" pitchFamily="2" charset="0"/>
              <a:cs typeface="supermarket" pitchFamily="2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กลุ่ม 24"/>
          <p:cNvGrpSpPr/>
          <p:nvPr/>
        </p:nvGrpSpPr>
        <p:grpSpPr>
          <a:xfrm>
            <a:off x="0" y="1772816"/>
            <a:ext cx="9180512" cy="4032448"/>
            <a:chOff x="-53904" y="1340768"/>
            <a:chExt cx="9197904" cy="4393276"/>
          </a:xfrm>
        </p:grpSpPr>
        <p:pic>
          <p:nvPicPr>
            <p:cNvPr id="20" name="Picture 1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3904" y="1370832"/>
              <a:ext cx="7020272" cy="4351720"/>
            </a:xfrm>
            <a:prstGeom prst="rect">
              <a:avLst/>
            </a:prstGeom>
          </p:spPr>
        </p:pic>
        <p:sp>
          <p:nvSpPr>
            <p:cNvPr id="21" name="Rectangle 13"/>
            <p:cNvSpPr/>
            <p:nvPr/>
          </p:nvSpPr>
          <p:spPr>
            <a:xfrm>
              <a:off x="4689913" y="1340768"/>
              <a:ext cx="4454087" cy="4393276"/>
            </a:xfrm>
            <a:prstGeom prst="rect">
              <a:avLst/>
            </a:prstGeom>
            <a:solidFill>
              <a:srgbClr val="FFFFFF">
                <a:alpha val="7882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5004048" y="3736840"/>
              <a:ext cx="3816424" cy="818287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pic>
          <p:nvPicPr>
            <p:cNvPr id="24" name="Picture 1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587515" y="1747553"/>
              <a:ext cx="2724022" cy="760345"/>
            </a:xfrm>
            <a:prstGeom prst="rect">
              <a:avLst/>
            </a:prstGeom>
          </p:spPr>
        </p:pic>
      </p:grpSp>
      <p:sp>
        <p:nvSpPr>
          <p:cNvPr id="10" name="ชื่อเรื่อง 1"/>
          <p:cNvSpPr>
            <a:spLocks noGrp="1"/>
          </p:cNvSpPr>
          <p:nvPr>
            <p:ph type="title"/>
          </p:nvPr>
        </p:nvSpPr>
        <p:spPr>
          <a:xfrm>
            <a:off x="288032" y="332656"/>
            <a:ext cx="5796136" cy="1008112"/>
          </a:xfrm>
        </p:spPr>
        <p:txBody>
          <a:bodyPr>
            <a:normAutofit/>
          </a:bodyPr>
          <a:lstStyle/>
          <a:p>
            <a:pPr algn="l"/>
            <a:r>
              <a:rPr lang="en-US" sz="3600" dirty="0" smtClean="0">
                <a:solidFill>
                  <a:schemeClr val="bg1"/>
                </a:solidFill>
                <a:cs typeface="supermarket" pitchFamily="2" charset="0"/>
              </a:rPr>
              <a:t>SAVE THE KIDS</a:t>
            </a:r>
            <a:endParaRPr lang="th-TH" sz="4000" dirty="0">
              <a:solidFill>
                <a:schemeClr val="bg1"/>
              </a:solidFill>
              <a:cs typeface="supermarket" pitchFamily="2" charset="0"/>
            </a:endParaRPr>
          </a:p>
        </p:txBody>
      </p:sp>
      <p:grpSp>
        <p:nvGrpSpPr>
          <p:cNvPr id="14" name="กลุ่ม 13"/>
          <p:cNvGrpSpPr/>
          <p:nvPr/>
        </p:nvGrpSpPr>
        <p:grpSpPr>
          <a:xfrm>
            <a:off x="4860032" y="3140968"/>
            <a:ext cx="4206580" cy="2395152"/>
            <a:chOff x="827583" y="1493415"/>
            <a:chExt cx="7560842" cy="4167834"/>
          </a:xfrm>
        </p:grpSpPr>
        <p:pic>
          <p:nvPicPr>
            <p:cNvPr id="11" name="Picture 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827583" y="1493415"/>
              <a:ext cx="2376264" cy="41678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2" name="Picture 3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3563887" y="1556791"/>
              <a:ext cx="2304257" cy="40324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3" name="Picture 4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6084168" y="1627007"/>
              <a:ext cx="2304257" cy="40342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ชื่อเรื่อง 1"/>
          <p:cNvSpPr>
            <a:spLocks noGrp="1"/>
          </p:cNvSpPr>
          <p:nvPr>
            <p:ph type="title"/>
          </p:nvPr>
        </p:nvSpPr>
        <p:spPr>
          <a:xfrm>
            <a:off x="1907704" y="2918136"/>
            <a:ext cx="5219395" cy="907800"/>
          </a:xfrm>
        </p:spPr>
        <p:txBody>
          <a:bodyPr>
            <a:normAutofit/>
          </a:bodyPr>
          <a:lstStyle/>
          <a:p>
            <a:r>
              <a:rPr lang="en-US" sz="4800" dirty="0" smtClean="0">
                <a:solidFill>
                  <a:srgbClr val="FEAA02"/>
                </a:solidFill>
                <a:cs typeface="supermarket" pitchFamily="2" charset="0"/>
              </a:rPr>
              <a:t>RESEARCH</a:t>
            </a:r>
            <a:endParaRPr lang="th-TH" sz="4000" dirty="0">
              <a:solidFill>
                <a:srgbClr val="FEAA02"/>
              </a:solidFill>
              <a:cs typeface="supermarket" pitchFamily="2" charset="0"/>
            </a:endParaRPr>
          </a:p>
        </p:txBody>
      </p:sp>
      <p:sp>
        <p:nvSpPr>
          <p:cNvPr id="5" name="ชื่อเรื่อง 1"/>
          <p:cNvSpPr txBox="1">
            <a:spLocks/>
          </p:cNvSpPr>
          <p:nvPr/>
        </p:nvSpPr>
        <p:spPr>
          <a:xfrm>
            <a:off x="755576" y="1988840"/>
            <a:ext cx="2334344" cy="7132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srgbClr val="FFD653"/>
                </a:solidFill>
                <a:latin typeface="+mj-lt"/>
                <a:ea typeface="+mj-ea"/>
                <a:cs typeface="supermarket" pitchFamily="2" charset="0"/>
              </a:rPr>
              <a:t>USER RESEARCH</a:t>
            </a:r>
            <a:endParaRPr kumimoji="0" lang="th-TH" sz="3200" b="0" i="0" u="none" strike="noStrike" kern="1200" cap="none" spc="0" normalizeH="0" baseline="0" noProof="0" dirty="0" smtClean="0">
              <a:ln>
                <a:noFill/>
              </a:ln>
              <a:solidFill>
                <a:srgbClr val="FFD653"/>
              </a:solidFill>
              <a:effectLst/>
              <a:uLnTx/>
              <a:uFillTx/>
              <a:latin typeface="+mj-lt"/>
              <a:ea typeface="+mj-ea"/>
              <a:cs typeface="supermarket" pitchFamily="2" charset="0"/>
            </a:endParaRPr>
          </a:p>
        </p:txBody>
      </p:sp>
      <p:sp>
        <p:nvSpPr>
          <p:cNvPr id="7" name="ชื่อเรื่อง 1"/>
          <p:cNvSpPr txBox="1">
            <a:spLocks/>
          </p:cNvSpPr>
          <p:nvPr/>
        </p:nvSpPr>
        <p:spPr>
          <a:xfrm>
            <a:off x="3419872" y="1196752"/>
            <a:ext cx="2334344" cy="7132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>
                <a:solidFill>
                  <a:srgbClr val="FFD653"/>
                </a:solidFill>
                <a:latin typeface="+mj-lt"/>
                <a:ea typeface="+mj-ea"/>
                <a:cs typeface="supermarket" pitchFamily="2" charset="0"/>
              </a:rPr>
              <a:t>SCENARIO</a:t>
            </a:r>
            <a:endParaRPr kumimoji="0" lang="th-TH" sz="3200" b="0" i="0" u="none" strike="noStrike" kern="1200" cap="none" spc="0" normalizeH="0" baseline="0" noProof="0" dirty="0" smtClean="0">
              <a:ln>
                <a:noFill/>
              </a:ln>
              <a:solidFill>
                <a:srgbClr val="FFD653"/>
              </a:solidFill>
              <a:effectLst/>
              <a:uLnTx/>
              <a:uFillTx/>
              <a:latin typeface="+mj-lt"/>
              <a:ea typeface="+mj-ea"/>
              <a:cs typeface="supermarket" pitchFamily="2" charset="0"/>
            </a:endParaRPr>
          </a:p>
        </p:txBody>
      </p:sp>
      <p:sp>
        <p:nvSpPr>
          <p:cNvPr id="8" name="ชื่อเรื่อง 1"/>
          <p:cNvSpPr txBox="1">
            <a:spLocks/>
          </p:cNvSpPr>
          <p:nvPr/>
        </p:nvSpPr>
        <p:spPr>
          <a:xfrm>
            <a:off x="2093640" y="5013176"/>
            <a:ext cx="2334344" cy="7132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>
                <a:solidFill>
                  <a:srgbClr val="FFD653"/>
                </a:solidFill>
                <a:latin typeface="+mj-lt"/>
                <a:ea typeface="+mj-ea"/>
                <a:cs typeface="supermarket" pitchFamily="2" charset="0"/>
              </a:rPr>
              <a:t>STAKEHOLDER</a:t>
            </a:r>
            <a:endParaRPr kumimoji="0" lang="th-TH" sz="3200" b="0" i="0" u="none" strike="noStrike" kern="1200" cap="none" spc="0" normalizeH="0" baseline="0" noProof="0" dirty="0" smtClean="0">
              <a:ln>
                <a:noFill/>
              </a:ln>
              <a:solidFill>
                <a:srgbClr val="FFD653"/>
              </a:solidFill>
              <a:effectLst/>
              <a:uLnTx/>
              <a:uFillTx/>
              <a:latin typeface="+mj-lt"/>
              <a:ea typeface="+mj-ea"/>
              <a:cs typeface="supermarket" pitchFamily="2" charset="0"/>
            </a:endParaRPr>
          </a:p>
        </p:txBody>
      </p:sp>
      <p:sp>
        <p:nvSpPr>
          <p:cNvPr id="9" name="ชื่อเรื่อง 1"/>
          <p:cNvSpPr txBox="1">
            <a:spLocks/>
          </p:cNvSpPr>
          <p:nvPr/>
        </p:nvSpPr>
        <p:spPr>
          <a:xfrm>
            <a:off x="5868144" y="1982032"/>
            <a:ext cx="2334344" cy="7132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>
                <a:solidFill>
                  <a:srgbClr val="FFD653"/>
                </a:solidFill>
                <a:latin typeface="+mj-lt"/>
                <a:ea typeface="+mj-ea"/>
                <a:cs typeface="supermarket" pitchFamily="2" charset="0"/>
              </a:rPr>
              <a:t>COMPETITOR</a:t>
            </a:r>
            <a:endParaRPr kumimoji="0" lang="th-TH" b="0" i="0" u="none" strike="noStrike" kern="1200" cap="none" spc="0" normalizeH="0" baseline="0" noProof="0" dirty="0" smtClean="0">
              <a:ln>
                <a:noFill/>
              </a:ln>
              <a:solidFill>
                <a:srgbClr val="FFD653"/>
              </a:solidFill>
              <a:effectLst/>
              <a:uLnTx/>
              <a:uFillTx/>
              <a:latin typeface="+mj-lt"/>
              <a:ea typeface="+mj-ea"/>
              <a:cs typeface="supermarket" pitchFamily="2" charset="0"/>
            </a:endParaRPr>
          </a:p>
        </p:txBody>
      </p:sp>
      <p:sp>
        <p:nvSpPr>
          <p:cNvPr id="10" name="ชื่อเรื่อง 1"/>
          <p:cNvSpPr txBox="1">
            <a:spLocks/>
          </p:cNvSpPr>
          <p:nvPr/>
        </p:nvSpPr>
        <p:spPr>
          <a:xfrm>
            <a:off x="5364088" y="4790344"/>
            <a:ext cx="2334344" cy="7132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>
                <a:solidFill>
                  <a:srgbClr val="FFD653"/>
                </a:solidFill>
                <a:latin typeface="+mj-lt"/>
                <a:ea typeface="+mj-ea"/>
                <a:cs typeface="supermarket" pitchFamily="2" charset="0"/>
              </a:rPr>
              <a:t>FEASIBILITY</a:t>
            </a:r>
            <a:endParaRPr kumimoji="0" lang="th-TH" sz="3200" b="0" i="0" u="none" strike="noStrike" kern="1200" cap="none" spc="0" normalizeH="0" baseline="0" noProof="0" dirty="0" smtClean="0">
              <a:ln>
                <a:noFill/>
              </a:ln>
              <a:solidFill>
                <a:srgbClr val="FFD653"/>
              </a:solidFill>
              <a:effectLst/>
              <a:uLnTx/>
              <a:uFillTx/>
              <a:latin typeface="+mj-lt"/>
              <a:ea typeface="+mj-ea"/>
              <a:cs typeface="supermarket" pitchFamily="2" charset="0"/>
            </a:endParaRPr>
          </a:p>
        </p:txBody>
      </p:sp>
      <p:sp>
        <p:nvSpPr>
          <p:cNvPr id="11" name="ชื่อเรื่อง 1"/>
          <p:cNvSpPr txBox="1">
            <a:spLocks/>
          </p:cNvSpPr>
          <p:nvPr/>
        </p:nvSpPr>
        <p:spPr>
          <a:xfrm>
            <a:off x="365448" y="3501008"/>
            <a:ext cx="2334344" cy="7132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>
                <a:solidFill>
                  <a:srgbClr val="FFD653"/>
                </a:solidFill>
                <a:latin typeface="+mj-lt"/>
                <a:ea typeface="+mj-ea"/>
                <a:cs typeface="supermarket" pitchFamily="2" charset="0"/>
              </a:rPr>
              <a:t>EXPANDING</a:t>
            </a:r>
            <a:endParaRPr kumimoji="0" lang="th-TH" sz="3200" b="0" i="0" u="none" strike="noStrike" kern="1200" cap="none" spc="0" normalizeH="0" baseline="0" noProof="0" dirty="0" smtClean="0">
              <a:ln>
                <a:noFill/>
              </a:ln>
              <a:solidFill>
                <a:srgbClr val="FFD653"/>
              </a:solidFill>
              <a:effectLst/>
              <a:uLnTx/>
              <a:uFillTx/>
              <a:latin typeface="+mj-lt"/>
              <a:ea typeface="+mj-ea"/>
              <a:cs typeface="supermarket" pitchFamily="2" charset="0"/>
            </a:endParaRPr>
          </a:p>
        </p:txBody>
      </p:sp>
      <p:sp>
        <p:nvSpPr>
          <p:cNvPr id="12" name="ชื่อเรื่อง 1"/>
          <p:cNvSpPr txBox="1">
            <a:spLocks/>
          </p:cNvSpPr>
          <p:nvPr/>
        </p:nvSpPr>
        <p:spPr>
          <a:xfrm>
            <a:off x="6486128" y="3429000"/>
            <a:ext cx="2334344" cy="7132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>
                <a:solidFill>
                  <a:srgbClr val="FFD653"/>
                </a:solidFill>
                <a:latin typeface="+mj-lt"/>
                <a:ea typeface="+mj-ea"/>
                <a:cs typeface="supermarket" pitchFamily="2" charset="0"/>
              </a:rPr>
              <a:t>MARKET</a:t>
            </a:r>
            <a:endParaRPr kumimoji="0" lang="th-TH" sz="3200" b="0" i="0" u="none" strike="noStrike" kern="1200" cap="none" spc="0" normalizeH="0" baseline="0" noProof="0" dirty="0" smtClean="0">
              <a:ln>
                <a:noFill/>
              </a:ln>
              <a:solidFill>
                <a:srgbClr val="FFD653"/>
              </a:solidFill>
              <a:effectLst/>
              <a:uLnTx/>
              <a:uFillTx/>
              <a:latin typeface="+mj-lt"/>
              <a:ea typeface="+mj-ea"/>
              <a:cs typeface="supermarket" pitchFamily="2" charset="0"/>
            </a:endParaRPr>
          </a:p>
        </p:txBody>
      </p:sp>
      <p:sp>
        <p:nvSpPr>
          <p:cNvPr id="13" name="ชื่อเรื่อง 1"/>
          <p:cNvSpPr txBox="1">
            <a:spLocks/>
          </p:cNvSpPr>
          <p:nvPr/>
        </p:nvSpPr>
        <p:spPr>
          <a:xfrm>
            <a:off x="288032" y="332656"/>
            <a:ext cx="5796136" cy="10081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supermarket" pitchFamily="2" charset="0"/>
              </a:rPr>
              <a:t>SAVE THE KIDS -</a:t>
            </a:r>
            <a:r>
              <a:rPr kumimoji="0" lang="en-US" sz="3600" b="0" i="0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supermarket" pitchFamily="2" charset="0"/>
              </a:rPr>
              <a:t> RESEARCH</a:t>
            </a:r>
            <a:endParaRPr kumimoji="0" lang="th-TH" sz="40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supermarket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7" grpId="0"/>
      <p:bldP spid="8" grpId="0"/>
      <p:bldP spid="9" grpId="0"/>
      <p:bldP spid="10" grpId="0"/>
      <p:bldP spid="11" grpId="0"/>
      <p:bldP spid="12" grpId="0"/>
      <p:bldP spid="1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205680" y="2420888"/>
            <a:ext cx="8686800" cy="1570186"/>
          </a:xfrm>
        </p:spPr>
        <p:txBody>
          <a:bodyPr>
            <a:normAutofit/>
          </a:bodyPr>
          <a:lstStyle/>
          <a:p>
            <a:r>
              <a:rPr lang="en-US" sz="4800" dirty="0" smtClean="0">
                <a:solidFill>
                  <a:schemeClr val="bg1"/>
                </a:solidFill>
                <a:cs typeface="supermarket" pitchFamily="2" charset="0"/>
              </a:rPr>
              <a:t>IOT PIGGY BANK</a:t>
            </a:r>
            <a:endParaRPr lang="th-TH" sz="4800" dirty="0">
              <a:solidFill>
                <a:schemeClr val="bg1"/>
              </a:solidFill>
              <a:cs typeface="supermarket" pitchFamily="2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ชื่อเรื่อง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7632848" cy="1008112"/>
          </a:xfrm>
        </p:spPr>
        <p:txBody>
          <a:bodyPr>
            <a:normAutofit/>
          </a:bodyPr>
          <a:lstStyle/>
          <a:p>
            <a:pPr algn="l"/>
            <a:r>
              <a:rPr lang="en-US" sz="3600" dirty="0" smtClean="0">
                <a:solidFill>
                  <a:schemeClr val="bg1"/>
                </a:solidFill>
                <a:cs typeface="supermarket" pitchFamily="2" charset="0"/>
              </a:rPr>
              <a:t>IOT PIGGY BANK – UX/UI PRESENT</a:t>
            </a:r>
            <a:endParaRPr lang="th-TH" sz="4000" dirty="0">
              <a:solidFill>
                <a:schemeClr val="bg1"/>
              </a:solidFill>
              <a:cs typeface="supermarket" pitchFamily="2" charset="0"/>
            </a:endParaRPr>
          </a:p>
        </p:txBody>
      </p:sp>
      <p:pic>
        <p:nvPicPr>
          <p:cNvPr id="5" name="Picture 4" descr="C:\Users\Nutthapat1\Desktop\CREO MODO\SCB\WORK\Corework\MOODAPP Linkedpic-0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2996" y="3933056"/>
            <a:ext cx="4541052" cy="2553951"/>
          </a:xfrm>
          <a:prstGeom prst="rect">
            <a:avLst/>
          </a:prstGeom>
          <a:noFill/>
        </p:spPr>
      </p:pic>
      <p:pic>
        <p:nvPicPr>
          <p:cNvPr id="6" name="Picture 4" descr="C:\Users\Nutthapat1\Desktop\CREO MODO\SCB\WORK\Corework\MOODAPP Linkedpic-0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2995" y="1268760"/>
            <a:ext cx="4541051" cy="2553951"/>
          </a:xfrm>
          <a:prstGeom prst="rect">
            <a:avLst/>
          </a:prstGeom>
          <a:noFill/>
        </p:spPr>
      </p:pic>
      <p:pic>
        <p:nvPicPr>
          <p:cNvPr id="15" name="Picture 2" descr="C:\Users\Nutthapat1\Desktop\CREO MODO\SCB\WORK\MOODAPP Linkedpic-03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44008" y="2564904"/>
            <a:ext cx="4181012" cy="2351459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ชุดรูปแบบของ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ชุดรูปแบบของ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748</TotalTime>
  <Words>103</Words>
  <Application>Microsoft Office PowerPoint</Application>
  <PresentationFormat>นำเสนอทางหน้าจอ (4:3)</PresentationFormat>
  <Paragraphs>43</Paragraphs>
  <Slides>20</Slides>
  <Notes>2</Notes>
  <HiddenSlides>0</HiddenSlides>
  <MMClips>0</MMClips>
  <ScaleCrop>false</ScaleCrop>
  <HeadingPairs>
    <vt:vector size="4" baseType="variant">
      <vt:variant>
        <vt:lpstr>ชุดรูปแบบ</vt:lpstr>
      </vt:variant>
      <vt:variant>
        <vt:i4>1</vt:i4>
      </vt:variant>
      <vt:variant>
        <vt:lpstr>ชื่อเรื่องภาพนิ่ง</vt:lpstr>
      </vt:variant>
      <vt:variant>
        <vt:i4>20</vt:i4>
      </vt:variant>
    </vt:vector>
  </HeadingPairs>
  <TitlesOfParts>
    <vt:vector size="21" baseType="lpstr">
      <vt:lpstr>ชุดรูปแบบของ Office</vt:lpstr>
      <vt:lpstr>ภาพนิ่ง 1</vt:lpstr>
      <vt:lpstr>ภาพนิ่ง 2</vt:lpstr>
      <vt:lpstr>ภาพนิ่ง 3</vt:lpstr>
      <vt:lpstr>ภาพนิ่ง 4</vt:lpstr>
      <vt:lpstr>โปรเจคที่ได้ทำ</vt:lpstr>
      <vt:lpstr>SAVE THE KIDS</vt:lpstr>
      <vt:lpstr>RESEARCH</vt:lpstr>
      <vt:lpstr>IOT PIGGY BANK</vt:lpstr>
      <vt:lpstr>IOT PIGGY BANK – UX/UI PRESENT</vt:lpstr>
      <vt:lpstr>IOT PIGGY BANK – UX/UI PRESENT</vt:lpstr>
      <vt:lpstr>IOT PIGGY BANK – PACKAGING PRESENT</vt:lpstr>
      <vt:lpstr>IOT BED ALARM</vt:lpstr>
      <vt:lpstr>IOT BED ALARM – UX/UI</vt:lpstr>
      <vt:lpstr>IOT BED ALARM – UX/UI</vt:lpstr>
      <vt:lpstr>IOT BED ALARM – PRODUCT</vt:lpstr>
      <vt:lpstr>MISCELLANEOUS PROJECT</vt:lpstr>
      <vt:lpstr>ภาพนิ่ง 17</vt:lpstr>
      <vt:lpstr>ภาพนิ่ง 18</vt:lpstr>
      <vt:lpstr>ภาพนิ่ง 19</vt:lpstr>
      <vt:lpstr>THANK YOU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ภาพนิ่ง 1</dc:title>
  <dc:creator>Nutthapat Mingmalairak</dc:creator>
  <cp:lastModifiedBy>Nutthapat Mingmalairak</cp:lastModifiedBy>
  <cp:revision>50</cp:revision>
  <dcterms:created xsi:type="dcterms:W3CDTF">2017-09-03T16:03:47Z</dcterms:created>
  <dcterms:modified xsi:type="dcterms:W3CDTF">2017-09-11T17:15:56Z</dcterms:modified>
</cp:coreProperties>
</file>